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4" name="" descr=""/>
          <p:cNvPicPr/>
          <p:nvPr/>
        </p:nvPicPr>
        <p:blipFill>
          <a:blip r:embed="rId2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45" name="" descr=""/>
          <p:cNvPicPr/>
          <p:nvPr/>
        </p:nvPicPr>
        <p:blipFill>
          <a:blip r:embed="rId3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8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89" name="" descr=""/>
          <p:cNvPicPr/>
          <p:nvPr/>
        </p:nvPicPr>
        <p:blipFill>
          <a:blip r:embed="rId2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90" name="" descr=""/>
          <p:cNvPicPr/>
          <p:nvPr/>
        </p:nvPicPr>
        <p:blipFill>
          <a:blip r:embed="rId3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pt-BR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Clique para editar o título mestre</a:t>
            </a:r>
            <a:endParaRPr/>
          </a:p>
        </p:txBody>
      </p:sp>
      <p:sp>
        <p:nvSpPr>
          <p:cNvPr id="7" name="PlaceHolder 4"/>
          <p:cNvSpPr>
            <a:spLocks noGrp="1"/>
          </p:cNvSpPr>
          <p:nvPr>
            <p:ph type="subTitle"/>
          </p:nvPr>
        </p:nvSpPr>
        <p:spPr>
          <a:xfrm>
            <a:off x="1154880" y="4777560"/>
            <a:ext cx="8825400" cy="8611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pt-BR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Clique para editar o estilo do subtítulo mestre</a:t>
            </a:r>
            <a:endParaRPr/>
          </a:p>
        </p:txBody>
      </p:sp>
      <p:sp>
        <p:nvSpPr>
          <p:cNvPr id="8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pt-BR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17/10/16</a:t>
            </a:r>
            <a:endParaRPr/>
          </a:p>
        </p:txBody>
      </p:sp>
      <p:sp>
        <p:nvSpPr>
          <p:cNvPr id="9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10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BFAD7CFB-E0A3-479E-BE71-92CC30D780BB}" type="slidenum">
              <a:rPr lang="pt-BR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&lt;número&gt;</a:t>
            </a:fld>
            <a:endParaRPr/>
          </a:p>
        </p:txBody>
      </p:sp>
      <p:sp>
        <p:nvSpPr>
          <p:cNvPr id="11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Century Gothic"/>
              </a:rPr>
              <a:t>Clique para editar o formato do texto da estrutura de tópicos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1600" spc="-1">
                <a:latin typeface="Century Gothic"/>
              </a:rPr>
              <a:t>2.º nível da estrutura de tópicos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1400" spc="-1">
                <a:latin typeface="Century Gothic"/>
              </a:rPr>
              <a:t>3.º nível da estrutura de tópicos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1400" spc="-1">
                <a:latin typeface="Century Gothic"/>
              </a:rPr>
              <a:t>4.º nível da estrutura de tópicos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Century Gothic"/>
              </a:rPr>
              <a:t>5.º nível da estrutura de tópicos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Century Gothic"/>
              </a:rPr>
              <a:t>6.º nível da estrutura de tópicos</a:t>
            </a:r>
            <a:endParaRPr/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Century Gothic"/>
              </a:rPr>
              <a:t>7.º nível da estrutura de tópicos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7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8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9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50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1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2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Clique para editar o título mestre</a:t>
            </a:r>
            <a:endParaRPr/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Clique para editar o formato do texto da estrutura de tópicos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2.º nível da estrutura de tópicos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3.º nível da estrutura de tópicos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4.º nível da estrutura de tópicos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5.º nível da estrutura de tópicos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6.º nível da estrutura de tópicos</a:t>
            </a:r>
            <a:endParaRPr/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7.º nível da estrutura de tópicosClique para editar o texto mestre</a:t>
            </a:r>
            <a:endParaRPr/>
          </a:p>
          <a:p>
            <a:pPr lvl="1" marL="743040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Segundo nível</a:t>
            </a:r>
            <a:endParaRPr/>
          </a:p>
          <a:p>
            <a:pPr lvl="2" marL="11430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Terceiro nível</a:t>
            </a:r>
            <a:endParaRPr/>
          </a:p>
          <a:p>
            <a:pPr lvl="3" marL="16002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Quarto nível</a:t>
            </a:r>
            <a:endParaRPr/>
          </a:p>
          <a:p>
            <a:pPr lvl="4" marL="20574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Quinto nível</a:t>
            </a:r>
            <a:endParaRPr/>
          </a:p>
        </p:txBody>
      </p:sp>
      <p:sp>
        <p:nvSpPr>
          <p:cNvPr id="54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pt-BR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17/10/16</a:t>
            </a:r>
            <a:endParaRPr/>
          </a:p>
        </p:txBody>
      </p:sp>
      <p:sp>
        <p:nvSpPr>
          <p:cNvPr id="55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56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2EBE586D-1EEB-412A-8817-2179E7D1A4A4}" type="slidenum">
              <a:rPr lang="pt-BR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&lt;número&gt;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1523880" y="2060640"/>
            <a:ext cx="9143640" cy="12945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lang="pt-BR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DAH HelpDesk</a:t>
            </a:r>
            <a:endParaRPr/>
          </a:p>
        </p:txBody>
      </p:sp>
      <p:sp>
        <p:nvSpPr>
          <p:cNvPr id="92" name="TextShape 2"/>
          <p:cNvSpPr txBox="1"/>
          <p:nvPr/>
        </p:nvSpPr>
        <p:spPr>
          <a:xfrm>
            <a:off x="1523880" y="4722480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pt-BR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Arthur Lima de Souza, Douglas de Freitas e Henrique Ostermann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Definição de escopo</a:t>
            </a:r>
            <a:endParaRPr/>
          </a:p>
        </p:txBody>
      </p:sp>
      <p:sp>
        <p:nvSpPr>
          <p:cNvPr id="94" name="TextShape 2"/>
          <p:cNvSpPr txBox="1"/>
          <p:nvPr/>
        </p:nvSpPr>
        <p:spPr>
          <a:xfrm>
            <a:off x="1103400" y="2053080"/>
            <a:ext cx="946980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 DAH HelpDesk é um serviço de atendimento aos funcionários que procuram por soluções, esclarecimentos sobre dúvidas e outras solicitações para problemas técnicos relacionados à  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Manutenção de hardware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, 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acesso à rede</a:t>
            </a:r>
            <a:r>
              <a:rPr b="1"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aplicações</a:t>
            </a:r>
            <a:r>
              <a:rPr b="1"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dentro da empresa. Com ele é possível criar chamados solicitando o suporte e acompanha-lo tendo acesso ao status atual e previsão de correção do problema. O serviço permite também que gerentes e administradores tenham total controle dos chamados e do desempenho dos seus técnicos e operadores.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Limitações de módulo</a:t>
            </a:r>
            <a:endParaRPr/>
          </a:p>
        </p:txBody>
      </p:sp>
      <p:sp>
        <p:nvSpPr>
          <p:cNvPr id="96" name="TextShape 2"/>
          <p:cNvSpPr txBox="1"/>
          <p:nvPr/>
        </p:nvSpPr>
        <p:spPr>
          <a:xfrm>
            <a:off x="1103400" y="1751400"/>
            <a:ext cx="8946360" cy="44964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  </a:t>
            </a:r>
            <a:r>
              <a:rPr b="1" lang="pt-BR" sz="24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Não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faz parte do projeto: </a:t>
            </a:r>
            <a:endParaRPr/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Suporte para outras empresas que não sejam a DAH.</a:t>
            </a:r>
            <a:endParaRPr/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Suporte para problemas não relacionados à manutenção de hardware, acesso à rede e aplicações.</a:t>
            </a:r>
            <a:endParaRPr/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Chat com operador em tempo real.</a:t>
            </a:r>
            <a:endParaRPr/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Suporte não relacionado à empresa, seja de funcionário ou não funcionário.</a:t>
            </a: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Caso de uso 1</a:t>
            </a:r>
            <a:endParaRPr/>
          </a:p>
        </p:txBody>
      </p:sp>
      <p:sp>
        <p:nvSpPr>
          <p:cNvPr id="98" name="TextShape 2"/>
          <p:cNvSpPr txBox="1"/>
          <p:nvPr/>
        </p:nvSpPr>
        <p:spPr>
          <a:xfrm>
            <a:off x="1103400" y="2053080"/>
            <a:ext cx="859428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Solicitação de chamado (usuário final): </a:t>
            </a:r>
            <a:endParaRPr/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1 - Usuário faz login no sistema, </a:t>
            </a:r>
            <a:endParaRPr/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2 - Faz a solicitação de chamado informando os dados necessários. </a:t>
            </a:r>
            <a:endParaRPr/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3 - O usuário acompanha o andamento de seu chamado.</a:t>
            </a:r>
            <a:endParaRPr/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4 - O Chamado é concluído e o usuário pode classificar o nível de qualidade do serviço.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99" name="Picture 2" descr=""/>
          <p:cNvPicPr/>
          <p:nvPr/>
        </p:nvPicPr>
        <p:blipFill>
          <a:blip r:embed="rId1"/>
          <a:stretch/>
        </p:blipFill>
        <p:spPr>
          <a:xfrm>
            <a:off x="9170640" y="3719880"/>
            <a:ext cx="2437920" cy="2437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Caso de uso 2</a:t>
            </a:r>
            <a:endParaRPr/>
          </a:p>
        </p:txBody>
      </p:sp>
      <p:sp>
        <p:nvSpPr>
          <p:cNvPr id="101" name="TextShape 2"/>
          <p:cNvSpPr txBox="1"/>
          <p:nvPr/>
        </p:nvSpPr>
        <p:spPr>
          <a:xfrm>
            <a:off x="950760" y="203436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Operador recebe chamado</a:t>
            </a:r>
            <a:r>
              <a:rPr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: </a:t>
            </a:r>
            <a:endParaRPr/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1 - Usuário faz um chamado</a:t>
            </a:r>
            <a:endParaRPr/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2- Operador recebe uma notificação a partir do painel de solicitações de chamado.</a:t>
            </a:r>
            <a:endParaRPr/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3 - Operador envia relatório para o suporte técnico</a:t>
            </a:r>
            <a:endParaRPr/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4 - Operador define data de previsão para a correção do problema.</a:t>
            </a:r>
            <a:endParaRPr/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5 - O Operador atualiza o status para “concluído”.</a:t>
            </a:r>
            <a:endParaRPr/>
          </a:p>
        </p:txBody>
      </p:sp>
      <p:sp>
        <p:nvSpPr>
          <p:cNvPr id="102" name="CustomShape 3"/>
          <p:cNvSpPr/>
          <p:nvPr/>
        </p:nvSpPr>
        <p:spPr>
          <a:xfrm>
            <a:off x="155520" y="-144360"/>
            <a:ext cx="1711440" cy="171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3" name="CustomShape 4"/>
          <p:cNvSpPr/>
          <p:nvPr/>
        </p:nvSpPr>
        <p:spPr>
          <a:xfrm>
            <a:off x="646200" y="40680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4" name="Imagem 6" descr=""/>
          <p:cNvPicPr/>
          <p:nvPr/>
        </p:nvPicPr>
        <p:blipFill>
          <a:blip r:embed="rId1"/>
          <a:stretch/>
        </p:blipFill>
        <p:spPr>
          <a:xfrm>
            <a:off x="9294120" y="3809880"/>
            <a:ext cx="2437920" cy="2437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6" name="" descr=""/>
          <p:cNvPicPr/>
          <p:nvPr/>
        </p:nvPicPr>
        <p:blipFill>
          <a:blip r:embed="rId1"/>
          <a:stretch/>
        </p:blipFill>
        <p:spPr>
          <a:xfrm>
            <a:off x="288000" y="930240"/>
            <a:ext cx="11765520" cy="5045760"/>
          </a:xfrm>
          <a:prstGeom prst="rect">
            <a:avLst/>
          </a:prstGeom>
          <a:ln>
            <a:noFill/>
          </a:ln>
        </p:spPr>
      </p:pic>
      <p:sp>
        <p:nvSpPr>
          <p:cNvPr id="107" name="TextShape 2"/>
          <p:cNvSpPr txBox="1"/>
          <p:nvPr/>
        </p:nvSpPr>
        <p:spPr>
          <a:xfrm>
            <a:off x="362880" y="324000"/>
            <a:ext cx="1122912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r>
              <a:rPr lang="pt-BR" sz="42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Modelo ER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pt-BR" sz="4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Estimativas</a:t>
            </a:r>
            <a:endParaRPr/>
          </a:p>
        </p:txBody>
      </p:sp>
      <p:sp>
        <p:nvSpPr>
          <p:cNvPr id="109" name="TextShape 2"/>
          <p:cNvSpPr txBox="1"/>
          <p:nvPr/>
        </p:nvSpPr>
        <p:spPr>
          <a:xfrm>
            <a:off x="1103400" y="1648440"/>
            <a:ext cx="8946360" cy="45997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Estimativa de quantidade de telas: </a:t>
            </a:r>
            <a:r>
              <a:rPr b="1" lang="pt-BR" sz="28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8 telas</a:t>
            </a:r>
            <a:r>
              <a:rPr lang="pt-BR" sz="24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Cadastro, Login, Solicitação de chamado, Consulta de solicitação de chamado, Painel de Gerência, Painel Administrativo, Menu de navegação(home page).</a:t>
            </a:r>
            <a:endParaRPr/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Tempo total estimado: </a:t>
            </a:r>
            <a:r>
              <a:rPr b="1" lang="pt-BR" sz="28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51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Análise e modelagem: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6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Desenvolvimento: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25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Estilização de Interface gráfica: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10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Testes: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10 horas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735</TotalTime>
  <Application>LibreOffice/5.0.3.2$Windows_x86 LibreOffice_project/e5f16313668ac592c1bfb310f4390624e3dbfb75</Application>
  <Paragraphs>26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2016-10-15T17:04:18Z</dcterms:created>
  <dc:creator>Arthur</dc:creator>
  <dc:language>pt-BR</dc:language>
  <dcterms:modified xsi:type="dcterms:W3CDTF">2016-10-17T14:41:28Z</dcterms:modified>
  <cp:revision>35</cp:revision>
  <dc:title>DAH HelpDesk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